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71A39-75F1-4927-9565-5B78B0968449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4B56-F3C0-4824-B085-469D4C3D44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562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71A39-75F1-4927-9565-5B78B0968449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4B56-F3C0-4824-B085-469D4C3D44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311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71A39-75F1-4927-9565-5B78B0968449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4B56-F3C0-4824-B085-469D4C3D44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8340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71A39-75F1-4927-9565-5B78B0968449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4B56-F3C0-4824-B085-469D4C3D440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953965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71A39-75F1-4927-9565-5B78B0968449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4B56-F3C0-4824-B085-469D4C3D44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281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71A39-75F1-4927-9565-5B78B0968449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4B56-F3C0-4824-B085-469D4C3D44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8483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71A39-75F1-4927-9565-5B78B0968449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4B56-F3C0-4824-B085-469D4C3D44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907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71A39-75F1-4927-9565-5B78B0968449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4B56-F3C0-4824-B085-469D4C3D44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3067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71A39-75F1-4927-9565-5B78B0968449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4B56-F3C0-4824-B085-469D4C3D44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906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71A39-75F1-4927-9565-5B78B0968449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4B56-F3C0-4824-B085-469D4C3D44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239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71A39-75F1-4927-9565-5B78B0968449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4B56-F3C0-4824-B085-469D4C3D44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257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71A39-75F1-4927-9565-5B78B0968449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4B56-F3C0-4824-B085-469D4C3D44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650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71A39-75F1-4927-9565-5B78B0968449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4B56-F3C0-4824-B085-469D4C3D44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987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71A39-75F1-4927-9565-5B78B0968449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4B56-F3C0-4824-B085-469D4C3D44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413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71A39-75F1-4927-9565-5B78B0968449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4B56-F3C0-4824-B085-469D4C3D44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208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71A39-75F1-4927-9565-5B78B0968449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4B56-F3C0-4824-B085-469D4C3D44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798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71A39-75F1-4927-9565-5B78B0968449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4B56-F3C0-4824-B085-469D4C3D44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70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2671A39-75F1-4927-9565-5B78B0968449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FF64B56-F3C0-4824-B085-469D4C3D44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422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18E626-4852-4CDB-BF9F-8845665481A6}"/>
              </a:ext>
            </a:extLst>
          </p:cNvPr>
          <p:cNvSpPr txBox="1"/>
          <p:nvPr/>
        </p:nvSpPr>
        <p:spPr>
          <a:xfrm>
            <a:off x="628073" y="461818"/>
            <a:ext cx="1107440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Servlet </a:t>
            </a:r>
            <a:r>
              <a:rPr lang="ko-KR" altLang="en-US" sz="4000" dirty="0"/>
              <a:t>에 대해 자세히 알아보기 </a:t>
            </a:r>
            <a:r>
              <a:rPr lang="en-US" altLang="ko-KR" sz="4000" dirty="0"/>
              <a:t>2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Html Form </a:t>
            </a:r>
            <a:r>
              <a:rPr lang="ko-KR" altLang="en-US" sz="2800" dirty="0"/>
              <a:t>태그 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Servlet </a:t>
            </a:r>
            <a:r>
              <a:rPr lang="en-US" altLang="ko-KR" sz="2800" dirty="0" err="1"/>
              <a:t>Parmeter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Servlet </a:t>
            </a:r>
            <a:r>
              <a:rPr lang="en-US" altLang="ko-KR" sz="2800" dirty="0" err="1"/>
              <a:t>Parmeter</a:t>
            </a:r>
            <a:r>
              <a:rPr lang="en-US" altLang="ko-KR" sz="2800" dirty="0"/>
              <a:t> </a:t>
            </a:r>
            <a:r>
              <a:rPr lang="ko-KR" altLang="en-US" sz="2800" dirty="0"/>
              <a:t>실행 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한글 처리 </a:t>
            </a:r>
            <a:endParaRPr lang="en-US" altLang="ko-KR" sz="2800" dirty="0"/>
          </a:p>
          <a:p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906065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18E626-4852-4CDB-BF9F-8845665481A6}"/>
              </a:ext>
            </a:extLst>
          </p:cNvPr>
          <p:cNvSpPr txBox="1"/>
          <p:nvPr/>
        </p:nvSpPr>
        <p:spPr>
          <a:xfrm>
            <a:off x="558800" y="316675"/>
            <a:ext cx="1107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한글 처리  </a:t>
            </a:r>
            <a:r>
              <a:rPr lang="en-US" altLang="ko-KR" sz="4000" dirty="0"/>
              <a:t>Post</a:t>
            </a:r>
            <a:r>
              <a:rPr lang="ko-KR" altLang="en-US" sz="4000" dirty="0"/>
              <a:t> 방식 </a:t>
            </a:r>
            <a:endParaRPr lang="en-US" altLang="ko-KR" sz="4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AAF9EC-3070-48D8-9A75-71FB19F7A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4561"/>
            <a:ext cx="12192000" cy="5918616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D8595F2-87A2-425B-BDD8-3506020EB241}"/>
              </a:ext>
            </a:extLst>
          </p:cNvPr>
          <p:cNvCxnSpPr/>
          <p:nvPr/>
        </p:nvCxnSpPr>
        <p:spPr>
          <a:xfrm>
            <a:off x="5015345" y="3583709"/>
            <a:ext cx="181032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49B9706-5E90-4B5B-9E3C-3C11E96430A6}"/>
              </a:ext>
            </a:extLst>
          </p:cNvPr>
          <p:cNvCxnSpPr/>
          <p:nvPr/>
        </p:nvCxnSpPr>
        <p:spPr>
          <a:xfrm>
            <a:off x="7767782" y="2115127"/>
            <a:ext cx="95134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0998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18E626-4852-4CDB-BF9F-8845665481A6}"/>
              </a:ext>
            </a:extLst>
          </p:cNvPr>
          <p:cNvSpPr txBox="1"/>
          <p:nvPr/>
        </p:nvSpPr>
        <p:spPr>
          <a:xfrm>
            <a:off x="420255" y="157019"/>
            <a:ext cx="1107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Html Form </a:t>
            </a:r>
            <a:r>
              <a:rPr lang="ko-KR" altLang="en-US" sz="4000" dirty="0"/>
              <a:t>태그 </a:t>
            </a:r>
            <a:endParaRPr lang="en-US" altLang="ko-KR" sz="4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98EDFE-1B79-4910-9A93-462CCEA46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8681"/>
            <a:ext cx="12192000" cy="582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052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18E626-4852-4CDB-BF9F-8845665481A6}"/>
              </a:ext>
            </a:extLst>
          </p:cNvPr>
          <p:cNvSpPr txBox="1"/>
          <p:nvPr/>
        </p:nvSpPr>
        <p:spPr>
          <a:xfrm>
            <a:off x="420255" y="157019"/>
            <a:ext cx="1107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Html Form </a:t>
            </a:r>
            <a:r>
              <a:rPr lang="ko-KR" altLang="en-US" sz="4000" dirty="0"/>
              <a:t>태그</a:t>
            </a:r>
            <a:r>
              <a:rPr lang="en-US" altLang="ko-KR" sz="4000" dirty="0"/>
              <a:t>2</a:t>
            </a:r>
            <a:r>
              <a:rPr lang="ko-KR" altLang="en-US" sz="4000" dirty="0"/>
              <a:t> </a:t>
            </a:r>
            <a:endParaRPr lang="en-US" altLang="ko-KR" sz="4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DEDBED-1F37-4BA1-8DB7-14CC61B5E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904"/>
            <a:ext cx="12192000" cy="599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505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18E626-4852-4CDB-BF9F-8845665481A6}"/>
              </a:ext>
            </a:extLst>
          </p:cNvPr>
          <p:cNvSpPr txBox="1"/>
          <p:nvPr/>
        </p:nvSpPr>
        <p:spPr>
          <a:xfrm>
            <a:off x="420255" y="157019"/>
            <a:ext cx="1107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Html Form </a:t>
            </a:r>
            <a:r>
              <a:rPr lang="ko-KR" altLang="en-US" sz="4000" dirty="0"/>
              <a:t>태그</a:t>
            </a:r>
            <a:r>
              <a:rPr lang="en-US" altLang="ko-KR" sz="4000" dirty="0"/>
              <a:t>3</a:t>
            </a:r>
            <a:r>
              <a:rPr lang="ko-KR" altLang="en-US" sz="4000" dirty="0"/>
              <a:t> </a:t>
            </a:r>
            <a:endParaRPr lang="en-US" altLang="ko-KR" sz="4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5CB73F-7D4A-480F-86A4-7F9F226A3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904"/>
            <a:ext cx="12192000" cy="599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534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18E626-4852-4CDB-BF9F-8845665481A6}"/>
              </a:ext>
            </a:extLst>
          </p:cNvPr>
          <p:cNvSpPr txBox="1"/>
          <p:nvPr/>
        </p:nvSpPr>
        <p:spPr>
          <a:xfrm>
            <a:off x="383309" y="157018"/>
            <a:ext cx="1107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Html Form </a:t>
            </a:r>
            <a:r>
              <a:rPr lang="ko-KR" altLang="en-US" sz="4000" dirty="0"/>
              <a:t>태그</a:t>
            </a:r>
            <a:r>
              <a:rPr lang="en-US" altLang="ko-KR" sz="4000" dirty="0"/>
              <a:t>4</a:t>
            </a:r>
            <a:r>
              <a:rPr lang="ko-KR" altLang="en-US" sz="4000" dirty="0"/>
              <a:t> </a:t>
            </a:r>
            <a:endParaRPr lang="en-US" altLang="ko-KR" sz="4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0DA7B8-7CAF-4CEE-9600-6332A3082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904"/>
            <a:ext cx="12192000" cy="599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07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18E626-4852-4CDB-BF9F-8845665481A6}"/>
              </a:ext>
            </a:extLst>
          </p:cNvPr>
          <p:cNvSpPr txBox="1"/>
          <p:nvPr/>
        </p:nvSpPr>
        <p:spPr>
          <a:xfrm>
            <a:off x="383309" y="157018"/>
            <a:ext cx="1107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Servlet </a:t>
            </a:r>
            <a:r>
              <a:rPr lang="en-US" altLang="ko-KR" sz="4000" dirty="0" err="1"/>
              <a:t>Parmeter</a:t>
            </a:r>
            <a:endParaRPr lang="en-US" altLang="ko-KR" sz="4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9D6829-C69D-4B7A-9808-34819AE9E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904"/>
            <a:ext cx="12192000" cy="5993096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20A97C7-EB07-4F32-B588-4E319FCA9AF9}"/>
              </a:ext>
            </a:extLst>
          </p:cNvPr>
          <p:cNvCxnSpPr/>
          <p:nvPr/>
        </p:nvCxnSpPr>
        <p:spPr>
          <a:xfrm>
            <a:off x="7001164" y="3842327"/>
            <a:ext cx="21705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DCAC6E9-68BA-4FE8-BA45-3E80C984410F}"/>
              </a:ext>
            </a:extLst>
          </p:cNvPr>
          <p:cNvSpPr txBox="1"/>
          <p:nvPr/>
        </p:nvSpPr>
        <p:spPr>
          <a:xfrm>
            <a:off x="9171709" y="2799761"/>
            <a:ext cx="14131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값이 여러 개 </a:t>
            </a:r>
            <a:r>
              <a:rPr lang="ko-KR" altLang="en-US" sz="1400" dirty="0" err="1"/>
              <a:t>일때</a:t>
            </a:r>
            <a:r>
              <a:rPr lang="ko-KR" altLang="en-US" sz="1400" dirty="0"/>
              <a:t> 체크 박스 같은 것을 받을 때 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BB0797A-B630-4BBF-9109-911963B3DB97}"/>
              </a:ext>
            </a:extLst>
          </p:cNvPr>
          <p:cNvCxnSpPr/>
          <p:nvPr/>
        </p:nvCxnSpPr>
        <p:spPr>
          <a:xfrm>
            <a:off x="7001164" y="4193309"/>
            <a:ext cx="21705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A57AAD6-F4FB-44B2-9E91-8DE35688BB78}"/>
              </a:ext>
            </a:extLst>
          </p:cNvPr>
          <p:cNvSpPr txBox="1"/>
          <p:nvPr/>
        </p:nvSpPr>
        <p:spPr>
          <a:xfrm>
            <a:off x="9171709" y="3984700"/>
            <a:ext cx="14131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네임즈는</a:t>
            </a:r>
            <a:r>
              <a:rPr lang="ko-KR" altLang="en-US" sz="1400" dirty="0"/>
              <a:t> 폼에서 넘어온 이름들을 구해서 </a:t>
            </a:r>
            <a:r>
              <a:rPr lang="en-US" altLang="ko-KR" sz="1400" dirty="0" err="1"/>
              <a:t>Parmeter</a:t>
            </a:r>
            <a:r>
              <a:rPr lang="ko-KR" altLang="en-US" sz="1400" dirty="0"/>
              <a:t>에</a:t>
            </a:r>
            <a:r>
              <a:rPr lang="en-US" altLang="ko-KR" sz="1400" dirty="0"/>
              <a:t> </a:t>
            </a:r>
            <a:r>
              <a:rPr lang="ko-KR" altLang="en-US" sz="1400" dirty="0" err="1"/>
              <a:t>넣어준다는것</a:t>
            </a:r>
            <a:endParaRPr lang="ko-KR" altLang="en-US" sz="14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B390FC0-5A02-4581-9DBB-F29AE0D656CE}"/>
              </a:ext>
            </a:extLst>
          </p:cNvPr>
          <p:cNvCxnSpPr/>
          <p:nvPr/>
        </p:nvCxnSpPr>
        <p:spPr>
          <a:xfrm flipH="1" flipV="1">
            <a:off x="8349673" y="3546764"/>
            <a:ext cx="822036" cy="14131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653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18E626-4852-4CDB-BF9F-8845665481A6}"/>
              </a:ext>
            </a:extLst>
          </p:cNvPr>
          <p:cNvSpPr txBox="1"/>
          <p:nvPr/>
        </p:nvSpPr>
        <p:spPr>
          <a:xfrm>
            <a:off x="558800" y="316675"/>
            <a:ext cx="1107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Servlet </a:t>
            </a:r>
            <a:r>
              <a:rPr lang="en-US" altLang="ko-KR" sz="4000" dirty="0" err="1"/>
              <a:t>Parmeter</a:t>
            </a:r>
            <a:r>
              <a:rPr lang="en-US" altLang="ko-KR" sz="4000" dirty="0"/>
              <a:t> </a:t>
            </a:r>
            <a:r>
              <a:rPr lang="ko-KR" altLang="en-US" sz="4000" dirty="0"/>
              <a:t>실행 </a:t>
            </a:r>
            <a:endParaRPr lang="en-US" altLang="ko-KR" sz="4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725A78-5537-495D-8EAF-59B574657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4560"/>
            <a:ext cx="4238171" cy="58334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59137E4-0DD5-4646-B4A2-847BC6E7F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171" y="1024560"/>
            <a:ext cx="4238171" cy="58334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213918C-E350-4342-BCB3-CFEE3263A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342" y="1024559"/>
            <a:ext cx="3715658" cy="583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89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18E626-4852-4CDB-BF9F-8845665481A6}"/>
              </a:ext>
            </a:extLst>
          </p:cNvPr>
          <p:cNvSpPr txBox="1"/>
          <p:nvPr/>
        </p:nvSpPr>
        <p:spPr>
          <a:xfrm>
            <a:off x="558800" y="316675"/>
            <a:ext cx="1107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한글 처리</a:t>
            </a:r>
            <a:endParaRPr lang="en-US" altLang="ko-KR" sz="4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59569C-7CF2-44C5-B899-F439D8EAA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0622"/>
            <a:ext cx="12192000" cy="588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117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18E626-4852-4CDB-BF9F-8845665481A6}"/>
              </a:ext>
            </a:extLst>
          </p:cNvPr>
          <p:cNvSpPr txBox="1"/>
          <p:nvPr/>
        </p:nvSpPr>
        <p:spPr>
          <a:xfrm>
            <a:off x="558800" y="316675"/>
            <a:ext cx="1107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한글 처리  </a:t>
            </a:r>
            <a:r>
              <a:rPr lang="en-US" altLang="ko-KR" sz="4000" dirty="0"/>
              <a:t>Get</a:t>
            </a:r>
            <a:r>
              <a:rPr lang="ko-KR" altLang="en-US" sz="4000" dirty="0"/>
              <a:t> 방식 </a:t>
            </a:r>
            <a:endParaRPr lang="en-US" altLang="ko-KR" sz="4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1C3B0C-6D93-405A-950A-DABAD4B55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4561"/>
            <a:ext cx="12192000" cy="5833439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A843A50-FCE7-41AE-BFF0-00F2259D0D3B}"/>
              </a:ext>
            </a:extLst>
          </p:cNvPr>
          <p:cNvCxnSpPr/>
          <p:nvPr/>
        </p:nvCxnSpPr>
        <p:spPr>
          <a:xfrm>
            <a:off x="5190836" y="3334327"/>
            <a:ext cx="61883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4296362"/>
      </p:ext>
    </p:extLst>
  </p:cSld>
  <p:clrMapOvr>
    <a:masterClrMapping/>
  </p:clrMapOvr>
</p:sld>
</file>

<file path=ppt/theme/theme1.xml><?xml version="1.0" encoding="utf-8"?>
<a:theme xmlns:a="http://schemas.openxmlformats.org/drawingml/2006/main" name="물방울">
  <a:themeElements>
    <a:clrScheme name="물방울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물방울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물방울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물방울</Template>
  <TotalTime>84</TotalTime>
  <Words>64</Words>
  <Application>Microsoft Office PowerPoint</Application>
  <PresentationFormat>와이드스크린</PresentationFormat>
  <Paragraphs>20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Arial</vt:lpstr>
      <vt:lpstr>Tw Cen MT</vt:lpstr>
      <vt:lpstr>물방울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kkh</dc:creator>
  <cp:lastModifiedBy>kkh</cp:lastModifiedBy>
  <cp:revision>6</cp:revision>
  <dcterms:created xsi:type="dcterms:W3CDTF">2020-07-20T13:51:22Z</dcterms:created>
  <dcterms:modified xsi:type="dcterms:W3CDTF">2020-07-20T15:16:22Z</dcterms:modified>
</cp:coreProperties>
</file>